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796519d7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796519d7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845e8bc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845e8bc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7f56c1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7f56c1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7f56c14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7f56c14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7f56c14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7f56c14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7f56c14c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7f56c14c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79129ca7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79129ca7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79129ca7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79129ca7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79129ca7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79129ca7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79129ca7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79129ca7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9129ca7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79129ca7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7f56c14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7f56c14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79129ca7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79129ca7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Pay-Per Trail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Ross Ferguson, Naomi Silver, Matthew Gibson, Ananya Bhatt, Lewis Mclean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850" y="1087925"/>
            <a:ext cx="1370275" cy="13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1625" y="1318650"/>
            <a:ext cx="796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78875"/>
            <a:ext cx="8344500" cy="28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575" y="2316150"/>
            <a:ext cx="1307525" cy="2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050" y="2293237"/>
            <a:ext cx="1307525" cy="239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008" y="2313543"/>
            <a:ext cx="1307525" cy="235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626" y="2329601"/>
            <a:ext cx="1333350" cy="23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2326" y="2321375"/>
            <a:ext cx="1307525" cy="237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Decisions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4700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Aimed for a minimalistic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Used different logos for person and </a:t>
            </a:r>
            <a:r>
              <a:rPr lang="en-GB" sz="1800"/>
              <a:t>company to easily identify transactions.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Used a contacts list approach to search for payees when sending money.</a:t>
            </a:r>
            <a:endParaRPr sz="1800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400" y="1400050"/>
            <a:ext cx="2698150" cy="3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400" y="2078875"/>
            <a:ext cx="2698150" cy="6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403" y="2974353"/>
            <a:ext cx="2698150" cy="1827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Testing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Questionnaire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Instructions to complete tasks</a:t>
            </a:r>
            <a:endParaRPr sz="18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788" y="2899326"/>
            <a:ext cx="4392024" cy="14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Technology improvements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Additional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Encryption for access and data storage</a:t>
            </a:r>
            <a:endParaRPr sz="180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29450" y="1620700"/>
            <a:ext cx="7890000" cy="30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234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Q&amp;A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Thank you! :)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Brief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were tasked to create a mobile banking app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Focus on environmental impact and transparency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Gamification to incentivise environmentally conscience spending</a:t>
            </a:r>
            <a:r>
              <a:rPr lang="en-GB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Planning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</a:t>
            </a:r>
            <a:r>
              <a:rPr lang="en-GB" sz="1800"/>
              <a:t>lanning our approach.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Agile methodology and team structure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thought of using Kotlin but ultimately decided against this.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website intended for mobile use would allow for a multi-platform solution.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Decided to use postgreSQL, a relational database, as our database for this project. </a:t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575" y="503925"/>
            <a:ext cx="741575" cy="7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1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Designated for </a:t>
            </a:r>
            <a:r>
              <a:rPr lang="en-GB" sz="1800"/>
              <a:t>planning out the steps of implementation.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Version control and project management system was to be GitHub and GitHub Projects.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Designing wireframes and ER diagrams.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Roles were decided this week.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Software, such as EC2 and RDS, was set up to allow for development next week.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75" y="482750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Structure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198039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503" y="2078862"/>
            <a:ext cx="3198049" cy="226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49982" t="0"/>
          <a:stretch/>
        </p:blipFill>
        <p:spPr>
          <a:xfrm>
            <a:off x="6818533" y="2078850"/>
            <a:ext cx="1599616" cy="2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3825" y="514000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351" y="1853850"/>
            <a:ext cx="6650900" cy="3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2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</a:t>
            </a:r>
            <a:r>
              <a:rPr lang="en-GB" sz="1800"/>
              <a:t>evelopment started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Database and all tables were created in 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</a:t>
            </a:r>
            <a:r>
              <a:rPr lang="en-GB" sz="1800"/>
              <a:t>tarted work on the webpages, API and PLPGSQL Procedures.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Solid progress for development</a:t>
            </a:r>
            <a:endParaRPr sz="18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Gamification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677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</a:t>
            </a:r>
            <a:r>
              <a:rPr lang="en-GB" sz="1800"/>
              <a:t>eep users engaged by adding a streaks system, which increments with </a:t>
            </a:r>
            <a:r>
              <a:rPr lang="en-GB" sz="1800"/>
              <a:t>daily</a:t>
            </a:r>
            <a:r>
              <a:rPr lang="en-GB" sz="1800"/>
              <a:t> green transactions.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Rewards section where the user can claim different rewards from our various partners such as Greggs and Costa Coffee.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Future plans include giving the admin team more power to choose the third-party partners.</a:t>
            </a:r>
            <a:endParaRPr sz="18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3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Finalising development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Working on</a:t>
            </a:r>
            <a:r>
              <a:rPr lang="en-GB" sz="1800"/>
              <a:t> meeting requirements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Testing the product.</a:t>
            </a:r>
            <a:endParaRPr sz="18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25" y="503375"/>
            <a:ext cx="726475" cy="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